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278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614" autoAdjust="0"/>
  </p:normalViewPr>
  <p:slideViewPr>
    <p:cSldViewPr snapToGrid="0" showGuides="1">
      <p:cViewPr varScale="1">
        <p:scale>
          <a:sx n="79" d="100"/>
          <a:sy n="79" d="100"/>
        </p:scale>
        <p:origin x="101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AF821-0498-4F40-AD66-F1CBCEA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63" y="1685313"/>
            <a:ext cx="7454179" cy="4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D93FB-D123-4C32-BB6D-F66C23822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6" y="1740156"/>
            <a:ext cx="6112057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隨著科技日新月異，人與人之間的溝通互動已逐步減少，且高齡化社會也逐漸攀高，台北市長柯文哲提倡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:『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然而我們希望建立一個實質的倒垃圾互動與購物聊天平台，哪天時常互動的人消失了，社區內的人可第一時間察覺。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83CFCF-61E6-408E-89B7-7412099D2096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396783" y="1047882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套用技術</a:t>
              </a:r>
            </a:p>
          </p:txBody>
        </p:sp>
        <p:pic>
          <p:nvPicPr>
            <p:cNvPr id="29" name="Google Shape;60;p14">
              <a:extLst>
                <a:ext uri="{FF2B5EF4-FFF2-40B4-BE49-F238E27FC236}">
                  <a16:creationId xmlns:a16="http://schemas.microsoft.com/office/drawing/2014/main" id="{60501F52-1AB4-493D-BC76-706BD48786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8209" y="1090766"/>
              <a:ext cx="727542" cy="72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701886" y="1056559"/>
            <a:ext cx="2282319" cy="2077258"/>
            <a:chOff x="5269011" y="977429"/>
            <a:chExt cx="1895279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69011" y="1047882"/>
              <a:ext cx="10119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483" y="1063002"/>
            <a:ext cx="2315810" cy="2087403"/>
            <a:chOff x="7164288" y="977429"/>
            <a:chExt cx="1944219" cy="1703244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雲端儲存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Google Shape;83;p14">
              <a:extLst>
                <a:ext uri="{FF2B5EF4-FFF2-40B4-BE49-F238E27FC236}">
                  <a16:creationId xmlns:a16="http://schemas.microsoft.com/office/drawing/2014/main" id="{DF7DE0DA-55F8-4666-8B58-DBA3176338A7}"/>
                </a:ext>
              </a:extLst>
            </p:cNvPr>
            <p:cNvSpPr txBox="1">
              <a:spLocks/>
            </p:cNvSpPr>
            <p:nvPr/>
          </p:nvSpPr>
          <p:spPr>
            <a:xfrm>
              <a:off x="816905" y="3470533"/>
              <a:ext cx="1424266" cy="6252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其它開發工具與網頁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812153" y="3476568"/>
            <a:ext cx="1406879" cy="4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endParaRPr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FB1F121-1A37-40A5-90F9-A4A23A8418D2}"/>
              </a:ext>
            </a:extLst>
          </p:cNvPr>
          <p:cNvGrpSpPr/>
          <p:nvPr/>
        </p:nvGrpSpPr>
        <p:grpSpPr>
          <a:xfrm>
            <a:off x="4740732" y="2143092"/>
            <a:ext cx="1626540" cy="870495"/>
            <a:chOff x="5294583" y="2277902"/>
            <a:chExt cx="1598325" cy="94294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52FE86E0-8F3F-477D-A544-F59A8E6BEA0D}"/>
                </a:ext>
              </a:extLst>
            </p:cNvPr>
            <p:cNvSpPr/>
            <p:nvPr/>
          </p:nvSpPr>
          <p:spPr>
            <a:xfrm>
              <a:off x="5294583" y="2277902"/>
              <a:ext cx="1598325" cy="9429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D3267D5-8CC8-4B1F-83FF-0522DBB2AF1F}"/>
                </a:ext>
              </a:extLst>
            </p:cNvPr>
            <p:cNvSpPr txBox="1"/>
            <p:nvPr/>
          </p:nvSpPr>
          <p:spPr>
            <a:xfrm>
              <a:off x="5409870" y="2500318"/>
              <a:ext cx="1452490" cy="523220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</a:rPr>
                <a:t>SingleR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78950" y="3423073"/>
            <a:ext cx="2315810" cy="2087403"/>
            <a:chOff x="7164288" y="977429"/>
            <a:chExt cx="1944219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kumimoji="0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檔案共編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443327"/>
            <a:chOff x="4761884" y="944156"/>
            <a:chExt cx="2715541" cy="5443327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828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166328"/>
            <a:chOff x="4761884" y="944156"/>
            <a:chExt cx="2715541" cy="516632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搜尋結果繪製至地圖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會員資料創建，我不識機器人驗證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38AE3-D0D3-4739-95F1-D27CD1CCD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49" y="1710406"/>
            <a:ext cx="8260052" cy="44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572</Words>
  <Application>Microsoft Office PowerPoint</Application>
  <PresentationFormat>寬螢幕</PresentationFormat>
  <Paragraphs>140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微軟正黑體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94</cp:revision>
  <dcterms:created xsi:type="dcterms:W3CDTF">2019-07-26T17:07:00Z</dcterms:created>
  <dcterms:modified xsi:type="dcterms:W3CDTF">2021-04-12T05:06:51Z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